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2264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5425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0443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6355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3663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8218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980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5/9/13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4134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5/9/13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134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5/9/13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2571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2812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2520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9837AD-4944-4242-BC4C-87A7C4FA5837}" type="datetimeFigureOut">
              <a:rPr lang="en-US" smtClean="0"/>
              <a:pPr/>
              <a:t>5/9/13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647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images.google.com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by2prd0410.outlook.com/owa/redir.aspx?C=vA_c3RrBLk2ICDdmLswIJxNcBGcbD9AIu3ZCyo5olGliSzgliFsSAPKem91s2GuwFiuKIn8DG98.&amp;URL=http://www.teachingideas.co.uk/science/createyourownanimal.htm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switchzoo.com/zoo.ht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solidFill>
                  <a:schemeClr val="accent5">
                    <a:lumMod val="75000"/>
                  </a:schemeClr>
                </a:solidFill>
                <a:latin typeface="Curlz MT"/>
                <a:cs typeface="Curlz MT"/>
              </a:rPr>
              <a:t>Cat fish</a:t>
            </a:r>
            <a:endParaRPr lang="en-US" sz="5400" dirty="0">
              <a:solidFill>
                <a:schemeClr val="accent5">
                  <a:lumMod val="75000"/>
                </a:schemeClr>
              </a:solidFill>
              <a:latin typeface="Curlz MT"/>
              <a:cs typeface="Curlz M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solidFill>
                  <a:schemeClr val="accent5">
                    <a:lumMod val="75000"/>
                  </a:schemeClr>
                </a:solidFill>
                <a:latin typeface="Curlz MT"/>
                <a:cs typeface="Curlz MT"/>
              </a:rPr>
              <a:t>Maya Nelson</a:t>
            </a:r>
            <a:endParaRPr lang="en-US" sz="5400" dirty="0">
              <a:solidFill>
                <a:schemeClr val="accent5">
                  <a:lumMod val="75000"/>
                </a:schemeClr>
              </a:solidFill>
              <a:latin typeface="Curlz MT"/>
              <a:cs typeface="Curlz MT"/>
            </a:endParaRPr>
          </a:p>
        </p:txBody>
      </p:sp>
    </p:spTree>
    <p:extLst>
      <p:ext uri="{BB962C8B-B14F-4D97-AF65-F5344CB8AC3E}">
        <p14:creationId xmlns:p14="http://schemas.microsoft.com/office/powerpoint/2010/main" val="16025902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accent5">
                    <a:lumMod val="75000"/>
                  </a:schemeClr>
                </a:solidFill>
                <a:latin typeface="Curlz MT"/>
                <a:cs typeface="Curlz MT"/>
              </a:rPr>
              <a:t>characeteristics</a:t>
            </a:r>
            <a:endParaRPr lang="en-US" dirty="0">
              <a:solidFill>
                <a:schemeClr val="accent5">
                  <a:lumMod val="75000"/>
                </a:schemeClr>
              </a:solidFill>
              <a:latin typeface="Curlz MT"/>
              <a:cs typeface="Curlz M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229600" cy="4525963"/>
          </a:xfrm>
        </p:spPr>
        <p:txBody>
          <a:bodyPr>
            <a:normAutofit/>
          </a:bodyPr>
          <a:lstStyle/>
          <a:p>
            <a:pPr>
              <a:buFont typeface="Arial"/>
              <a:buChar char="•"/>
            </a:pPr>
            <a:endParaRPr lang="en-US" sz="4800" dirty="0" smtClean="0">
              <a:solidFill>
                <a:schemeClr val="accent5">
                  <a:lumMod val="75000"/>
                </a:schemeClr>
              </a:solidFill>
              <a:latin typeface="Curlz MT"/>
              <a:cs typeface="Curlz MT"/>
            </a:endParaRPr>
          </a:p>
          <a:p>
            <a:pPr>
              <a:buFont typeface="Wingdings" charset="2"/>
              <a:buChar char=""/>
            </a:pPr>
            <a:endParaRPr lang="en-US" sz="4800" dirty="0" smtClean="0">
              <a:solidFill>
                <a:schemeClr val="accent5">
                  <a:lumMod val="75000"/>
                </a:schemeClr>
              </a:solidFill>
              <a:latin typeface="Curlz MT"/>
              <a:cs typeface="Curlz MT"/>
            </a:endParaRPr>
          </a:p>
        </p:txBody>
      </p:sp>
    </p:spTree>
    <p:extLst>
      <p:ext uri="{BB962C8B-B14F-4D97-AF65-F5344CB8AC3E}">
        <p14:creationId xmlns:p14="http://schemas.microsoft.com/office/powerpoint/2010/main" val="4988216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More Information on Habitat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Google Image a map and/or picture of your habitat.</a:t>
            </a:r>
          </a:p>
          <a:p>
            <a:r>
              <a:rPr lang="en-US" dirty="0" smtClean="0">
                <a:hlinkClick r:id="rId2"/>
              </a:rPr>
              <a:t>www.images.google.com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(Don’t forget to copy and paste website address to give credit for the picture.)</a:t>
            </a:r>
          </a:p>
        </p:txBody>
      </p:sp>
    </p:spTree>
    <p:extLst>
      <p:ext uri="{BB962C8B-B14F-4D97-AF65-F5344CB8AC3E}">
        <p14:creationId xmlns:p14="http://schemas.microsoft.com/office/powerpoint/2010/main" val="11862490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Animal Adaptations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type of animal adaptations are needed to survive here? Why?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03466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Animal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 to </a:t>
            </a:r>
            <a:r>
              <a:rPr lang="en-US" dirty="0" smtClean="0">
                <a:hlinkClick r:id="rId2"/>
              </a:rPr>
              <a:t>http://www.teachingideas.co.uk/science/createyourownanimal.htm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and create your new species!</a:t>
            </a:r>
          </a:p>
          <a:p>
            <a:r>
              <a:rPr lang="en-US" dirty="0" smtClean="0"/>
              <a:t>Name</a:t>
            </a:r>
          </a:p>
          <a:p>
            <a:r>
              <a:rPr lang="en-US" dirty="0" smtClean="0"/>
              <a:t>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14450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Evidence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Why and/or how will your animal survive in your chosen habitat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08882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http://switchzoo.com/zoo.htm</a:t>
            </a:r>
            <a:endParaRPr lang="en-US" dirty="0" smtClean="0"/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25501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89</Words>
  <Application>Microsoft Macintosh PowerPoint</Application>
  <PresentationFormat>On-screen Show (4:3)</PresentationFormat>
  <Paragraphs>19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Cat fish</vt:lpstr>
      <vt:lpstr>characeteristics</vt:lpstr>
      <vt:lpstr>More Information on Habitat  </vt:lpstr>
      <vt:lpstr>Animal Adaptations</vt:lpstr>
      <vt:lpstr>My Animal</vt:lpstr>
      <vt:lpstr>Evidence</vt:lpstr>
      <vt:lpstr>Citations</vt:lpstr>
    </vt:vector>
  </TitlesOfParts>
  <Company>University of Memphis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Create Your Own Animal</dc:title>
  <dc:creator>Logan</dc:creator>
  <cp:lastModifiedBy>Student</cp:lastModifiedBy>
  <cp:revision>10</cp:revision>
  <dcterms:created xsi:type="dcterms:W3CDTF">2013-04-16T01:24:27Z</dcterms:created>
  <dcterms:modified xsi:type="dcterms:W3CDTF">2013-05-09T16:21:24Z</dcterms:modified>
</cp:coreProperties>
</file>